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2.jpeg" ContentType="image/jpeg"/>
  <Override PartName="/ppt/media/image11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9.jpeg" ContentType="image/jpeg"/>
  <Override PartName="/ppt/media/image7.png" ContentType="image/png"/>
  <Override PartName="/ppt/media/image10.jpeg" ContentType="image/jpeg"/>
  <Override PartName="/ppt/media/image8.png" ContentType="image/png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0077450" cy="75628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052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89600" y="176904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89600" y="1769040"/>
            <a:ext cx="5496120" cy="4385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40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052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5052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289600" y="176904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289600" y="1769040"/>
            <a:ext cx="5496120" cy="4385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40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052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052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289600" y="176904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289600" y="1769040"/>
            <a:ext cx="5496120" cy="4385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40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515052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052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289600" y="1769040"/>
            <a:ext cx="5496120" cy="43851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289600" y="1769040"/>
            <a:ext cx="5496120" cy="4385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40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520" y="406008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520" y="1769400"/>
            <a:ext cx="442512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40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99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680"/>
            <a:ext cx="906912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9120" cy="4385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99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120" cy="4385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99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9120" cy="4385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99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4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400" cy="4385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3640" y="182880"/>
            <a:ext cx="9068400" cy="731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Тестування простого предмету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73960" y="457200"/>
            <a:ext cx="5118480" cy="682992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5286960" y="250560"/>
            <a:ext cx="4457160" cy="71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Як предмет для тестування було обрано гарнітуру до мобільного телефону, над якою був проведений ремонт – заміна штекера.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Форм-фактор навушників - “навушники обруч” з двома великими динаміками закритого типу. Такого виду навушники дають якісне звучання та хорошу шумоізоляцію. Також у наявності є маленький “блок” з мікрофоном та кнопкою.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82520" y="274320"/>
            <a:ext cx="5536800" cy="68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Так як в наявності не було нового штекера ремонт був проведений зі старим, знятим із інших навушників.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Кінець штекера надлишково обмотаний ізострічкою для кращого захисту від механічних пошкоджень і, як наслідок, довшого терміну служби дроту.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У штекера є 4 так звані піни (контакти) – лівий та правий навушники, мікрофон та спільний нуль  для обох мікрофона та динаміків.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719680" y="640080"/>
            <a:ext cx="4132440" cy="551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rcRect l="28881" t="6303" r="21889" b="0"/>
          <a:stretch/>
        </p:blipFill>
        <p:spPr>
          <a:xfrm>
            <a:off x="144720" y="731520"/>
            <a:ext cx="4790880" cy="623808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4753080" y="822960"/>
            <a:ext cx="4822920" cy="60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Штекер ідеально входить у гніздо для навушників ноутбука. Відтворення звуку є викривленим та неповноцінним, адже це не просто навушники, а гарнітура, тому до звичайних 3-контактних входів вони не підходять.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82520" y="365760"/>
            <a:ext cx="4204440" cy="68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Оскільки причиною поганого звуку з ноутбуку є вищевказаний “спільний нуль”, то для правильного відтворення слід тримати кнопку ввімкненою, щоб електричне коло було замкненим. Задля цього доводиться використовувати пластмасову прищепку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661640" y="395640"/>
            <a:ext cx="5118480" cy="682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3640" y="707760"/>
            <a:ext cx="9068400" cy="61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Проте, оскільки це гарнітура для мобільного телефону то недолік вирішується доволі легко, цю проблему можна ігнорувати.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 підключенні гарнітури до телефону все працює як слід – звук в динаміках чіткий і без порушень, мікрофон працює як слід (хоча він і не надто чутливий, інколи доводиться підвищувати голос, щоб співрозмовник чув), кнопка здійснює необхідні дії (відповідь на дзвінок, перемикання музики, вимкнення мікрофона при розмові тощо)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Переваги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3640" y="1769400"/>
            <a:ext cx="9068400" cy="43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Чіткий звук динаміків, хороша передача низьких частот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Відсутність шумів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Зручність обруча та подушок на динаміках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Мікрофон і кнопка для відповіді та завершення дзвінків, контролю роботи мікрофону та відтворення музики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Недоліки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3640" y="1769400"/>
            <a:ext cx="9068400" cy="43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 дуже тривалому використанні можуть боліти вуха (проте з часом ефект пропадає)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Дещо громіздкий штекер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Низька чутливість мікрофону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Підсумок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3640" y="1769400"/>
            <a:ext cx="9068400" cy="43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Хоча після виконаного ремонту зовнішній вигляд штекера дещо зіпсувався, він став дещо надійнішим та міцнішим та з телефоном (основним гаджетом, з яким слід використовувати гарнітуру) все працює як слід. Попри усі вказані недоліки, тестований предмет можна вважати працездатним та повноцінним.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LibreOffice/5.2.2.2$Linux_X86_64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2017-03-29T15:32:40Z</dcterms:created>
  <dc:creator/>
  <dc:description/>
  <dc:language>en-US</dc:language>
  <cp:lastModifiedBy/>
  <dcterms:modified xsi:type="dcterms:W3CDTF">2017-03-30T13:17:09Z</dcterms:modified>
  <cp:revision>2</cp:revision>
  <dc:subject/>
  <dc:title/>
</cp:coreProperties>
</file>